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76" r:id="rId3"/>
  </p:sldIdLst>
  <p:sldSz cx="12192000" cy="6858000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0046"/>
    <a:srgbClr val="13487C"/>
    <a:srgbClr val="8C9CC0"/>
    <a:srgbClr val="B1BBD6"/>
    <a:srgbClr val="EDF0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83" autoAdjust="0"/>
    <p:restoredTop sz="90929"/>
  </p:normalViewPr>
  <p:slideViewPr>
    <p:cSldViewPr>
      <p:cViewPr varScale="1">
        <p:scale>
          <a:sx n="115" d="100"/>
          <a:sy n="115" d="100"/>
        </p:scale>
        <p:origin x="79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24" d="100"/>
          <a:sy n="124" d="100"/>
        </p:scale>
        <p:origin x="-2984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 altLang="nb-NO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81C033-7777-4734-BAB2-2AADE36D6220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538333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 altLang="nb-NO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Click to edit Master text styles</a:t>
            </a:r>
          </a:p>
          <a:p>
            <a:pPr lvl="1"/>
            <a:r>
              <a:rPr lang="nb-NO" altLang="nb-NO" smtClean="0"/>
              <a:t>Second level</a:t>
            </a:r>
          </a:p>
          <a:p>
            <a:pPr lvl="2"/>
            <a:r>
              <a:rPr lang="nb-NO" altLang="nb-NO" smtClean="0"/>
              <a:t>Third level</a:t>
            </a:r>
          </a:p>
          <a:p>
            <a:pPr lvl="3"/>
            <a:r>
              <a:rPr lang="nb-NO" altLang="nb-NO" smtClean="0"/>
              <a:t>Fourth level</a:t>
            </a:r>
          </a:p>
          <a:p>
            <a:pPr lvl="4"/>
            <a:r>
              <a:rPr lang="nb-NO" altLang="nb-NO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282B3C-E8BF-456A-B7E7-B70CEDE1B035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504233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034BED-F48F-4C2E-89CC-8DF053403276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9D518F-C032-48DA-B6FD-C760FDCE3AE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29789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4CAB61-0FB2-45D4-A6C5-07DF6E6CB05F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DCC2D-FF77-4F59-896A-770EFB31095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62686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13800" y="1271588"/>
            <a:ext cx="2463800" cy="4824412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422400" y="1271588"/>
            <a:ext cx="7188200" cy="4824412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4BF6A5-D087-4C95-AFD2-F19BF8B846F2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A2935-650D-43C9-BC1A-B68A52F7D4BC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627878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/>
          </p:nvPr>
        </p:nvSpPr>
        <p:spPr>
          <a:xfrm>
            <a:off x="1422400" y="1271588"/>
            <a:ext cx="9855200" cy="482441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1422400" y="6477000"/>
            <a:ext cx="2540000" cy="287338"/>
          </a:xfrm>
        </p:spPr>
        <p:txBody>
          <a:bodyPr/>
          <a:lstStyle>
            <a:lvl1pPr>
              <a:defRPr/>
            </a:lvl1pPr>
          </a:lstStyle>
          <a:p>
            <a:fld id="{94752E79-4900-4FC1-9842-898580C7093C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4165600" y="6477000"/>
            <a:ext cx="4368800" cy="287338"/>
          </a:xfrm>
        </p:spPr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737600" y="6477000"/>
            <a:ext cx="2540000" cy="287338"/>
          </a:xfrm>
        </p:spPr>
        <p:txBody>
          <a:bodyPr/>
          <a:lstStyle>
            <a:lvl1pPr>
              <a:defRPr/>
            </a:lvl1pPr>
          </a:lstStyle>
          <a:p>
            <a:fld id="{038B77F2-2229-410D-8693-6849966D4E5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11411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461B1D-6458-4D4C-92DA-727F6BA7EBCA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9AFB9-B216-435D-8277-A487985E1F5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647253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50C223-FB17-473B-8F4B-3C0B6599EFEA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D79C5-FDC1-4474-B2C7-8F838AA72C4A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51371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422400" y="1981200"/>
            <a:ext cx="4826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451600" y="1981200"/>
            <a:ext cx="4826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AB77A4-1A1A-4E7A-B252-6E1022080CDF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50726-CC73-49B3-964C-F33FCA7CA256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0375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198DA9-C228-46D5-B138-EF27CCFE4C7D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22F8A-5606-4663-A3B6-E4F5A6D79843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73593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DA88BD-B2E6-4C9B-B3E5-668E5A860829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52E3E-B699-4778-8AF0-52209F54B07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41665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13495E-EDBC-4EA0-89A4-C7C748DC5D48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478F8-0C1E-44AF-9A5D-446309E58455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87037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CA827-B7ED-42A7-AB69-704D5AC255A3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693E1-55CB-4D7C-828A-E34D8CB45E8A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11661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786F2B-289C-4FAC-8993-03D76E0B9940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25CA4-3963-4B50-A563-4CDE0749EA3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8311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271588"/>
            <a:ext cx="9855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1981200"/>
            <a:ext cx="9855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Click to edit Master text styles</a:t>
            </a:r>
          </a:p>
          <a:p>
            <a:pPr lvl="1"/>
            <a:r>
              <a:rPr lang="nb-NO" altLang="nb-NO" smtClean="0"/>
              <a:t>Second level</a:t>
            </a:r>
          </a:p>
          <a:p>
            <a:pPr lvl="2"/>
            <a:r>
              <a:rPr lang="nb-NO" altLang="nb-NO" smtClean="0"/>
              <a:t>Third level</a:t>
            </a:r>
          </a:p>
          <a:p>
            <a:pPr lvl="3"/>
            <a:r>
              <a:rPr lang="nb-NO" altLang="nb-NO" smtClean="0"/>
              <a:t>Fourth level</a:t>
            </a:r>
          </a:p>
          <a:p>
            <a:pPr lvl="4"/>
            <a:r>
              <a:rPr lang="nb-NO" altLang="nb-N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22400" y="6477000"/>
            <a:ext cx="25400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B1BBD6"/>
                </a:solidFill>
                <a:latin typeface="+mn-lt"/>
              </a:defRPr>
            </a:lvl1pPr>
          </a:lstStyle>
          <a:p>
            <a:fld id="{63A41DEC-A41B-49F7-907E-232CEB74CF29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77000"/>
            <a:ext cx="43688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B1BBD6"/>
                </a:solidFill>
                <a:latin typeface="+mn-lt"/>
              </a:defRPr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77000"/>
            <a:ext cx="25400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B1BBD6"/>
                </a:solidFill>
                <a:latin typeface="+mn-lt"/>
              </a:defRPr>
            </a:lvl1pPr>
          </a:lstStyle>
          <a:p>
            <a:fld id="{611610E2-BA2F-41FD-A46E-24DDC56DF12B}" type="slidenum">
              <a:rPr lang="nb-NO" altLang="nb-NO"/>
              <a:pPr/>
              <a:t>‹#›</a:t>
            </a:fld>
            <a:endParaRPr lang="nb-NO" altLang="nb-NO"/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422400" y="6445250"/>
            <a:ext cx="9855200" cy="0"/>
          </a:xfrm>
          <a:prstGeom prst="line">
            <a:avLst/>
          </a:prstGeom>
          <a:noFill/>
          <a:ln w="9525">
            <a:solidFill>
              <a:srgbClr val="B1BBD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 sz="240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235327"/>
            <a:ext cx="1749848" cy="69993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Helvetica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Helvetica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Helvetica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Helvetic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Helvetic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Helvetic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Helvetic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Helvetic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13487C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13487C"/>
          </a:solidFill>
          <a:latin typeface="Helvetica Light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13487C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400">
          <a:solidFill>
            <a:srgbClr val="13487C"/>
          </a:solidFill>
          <a:latin typeface="Helvetica Light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3487C"/>
          </a:solidFill>
          <a:latin typeface="Helvetica Light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3487C"/>
          </a:solidFill>
          <a:latin typeface="Helvetica Light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3487C"/>
          </a:solidFill>
          <a:latin typeface="Helvetica Light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3487C"/>
          </a:solidFill>
          <a:latin typeface="Helvetica Light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3487C"/>
          </a:solidFill>
          <a:latin typeface="Helvetica Light" charset="0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3B309-8B3A-48AB-918F-D06A2E44828B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altLang="nb-NO"/>
              <a:t>Haugesund kommune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31B1-CBBE-4FA8-BB7C-E95B88B27D83}" type="slidenum">
              <a:rPr lang="nb-NO" altLang="nb-NO"/>
              <a:pPr/>
              <a:t>1</a:t>
            </a:fld>
            <a:endParaRPr lang="nb-NO" altLang="nb-NO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51088" y="1773239"/>
            <a:ext cx="7772400" cy="3087687"/>
          </a:xfrm>
        </p:spPr>
        <p:txBody>
          <a:bodyPr/>
          <a:lstStyle/>
          <a:p>
            <a:r>
              <a:rPr lang="nb-NO" altLang="nb-NO" sz="6000" dirty="0">
                <a:solidFill>
                  <a:schemeClr val="tx1"/>
                </a:solidFill>
              </a:rPr>
              <a:t>TITTEL</a:t>
            </a:r>
            <a:r>
              <a:rPr lang="nb-NO" altLang="nb-NO" sz="5400" dirty="0">
                <a:solidFill>
                  <a:schemeClr val="tx1"/>
                </a:solidFill>
              </a:rPr>
              <a:t/>
            </a:r>
            <a:br>
              <a:rPr lang="nb-NO" altLang="nb-NO" sz="5400" dirty="0">
                <a:solidFill>
                  <a:schemeClr val="tx1"/>
                </a:solidFill>
              </a:rPr>
            </a:br>
            <a:r>
              <a:rPr lang="nb-NO" altLang="nb-NO" sz="5400" dirty="0">
                <a:solidFill>
                  <a:schemeClr val="tx1"/>
                </a:solidFill>
              </a:rPr>
              <a:t/>
            </a:r>
            <a:br>
              <a:rPr lang="nb-NO" altLang="nb-NO" sz="5400" dirty="0">
                <a:solidFill>
                  <a:schemeClr val="tx1"/>
                </a:solidFill>
              </a:rPr>
            </a:br>
            <a:r>
              <a:rPr lang="nb-NO" altLang="nb-NO" sz="4400" dirty="0">
                <a:solidFill>
                  <a:schemeClr val="tx1"/>
                </a:solidFill>
              </a:rPr>
              <a:t>undertittel</a:t>
            </a:r>
            <a:endParaRPr lang="nb-NO" altLang="nb-NO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F809-223E-4D9A-BEB0-8351481FC4AD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5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altLang="nb-NO"/>
              <a:t>Haugesund kommune</a:t>
            </a:r>
          </a:p>
        </p:txBody>
      </p:sp>
      <p:sp>
        <p:nvSpPr>
          <p:cNvPr id="6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255E-6D2C-4531-8B51-7D2CB01E2E79}" type="slidenum">
              <a:rPr lang="nb-NO" altLang="nb-NO"/>
              <a:pPr/>
              <a:t>2</a:t>
            </a:fld>
            <a:endParaRPr lang="nb-NO" altLang="nb-NO"/>
          </a:p>
        </p:txBody>
      </p:sp>
      <p:sp>
        <p:nvSpPr>
          <p:cNvPr id="59396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endParaRPr lang="nb-NO" alt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12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Helvetica</vt:lpstr>
      <vt:lpstr>Helvetica Light</vt:lpstr>
      <vt:lpstr>Times</vt:lpstr>
      <vt:lpstr>Blank Presentation</vt:lpstr>
      <vt:lpstr>TITTEL  undertittel</vt:lpstr>
      <vt:lpstr>PowerPoint-presentasjon</vt:lpstr>
    </vt:vector>
  </TitlesOfParts>
  <Company>뿿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Plass for overskrift</dc:title>
  <dc:creator>bernt@steinariversen.no</dc:creator>
  <cp:lastModifiedBy>Pedersen, Idar Høviskeland</cp:lastModifiedBy>
  <cp:revision>44</cp:revision>
  <dcterms:created xsi:type="dcterms:W3CDTF">2005-09-16T07:08:08Z</dcterms:created>
  <dcterms:modified xsi:type="dcterms:W3CDTF">2021-09-27T06:38:41Z</dcterms:modified>
</cp:coreProperties>
</file>